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SIDE Simon" userId="S::sraeside@ed.ac.uk::614e9783-01e7-4e5e-9d79-3ec47c602035" providerId="AD" clId="Web-{96276EA8-FFB2-48B9-B2B2-67122E74C4BC}"/>
    <pc:docChg chg="addSld modSld">
      <pc:chgData name="RAESIDE Simon" userId="S::sraeside@ed.ac.uk::614e9783-01e7-4e5e-9d79-3ec47c602035" providerId="AD" clId="Web-{96276EA8-FFB2-48B9-B2B2-67122E74C4BC}" dt="2018-06-20T21:22:20.546" v="8" actId="14100"/>
      <pc:docMkLst>
        <pc:docMk/>
      </pc:docMkLst>
      <pc:sldChg chg="addSp modSp new">
        <pc:chgData name="RAESIDE Simon" userId="S::sraeside@ed.ac.uk::614e9783-01e7-4e5e-9d79-3ec47c602035" providerId="AD" clId="Web-{96276EA8-FFB2-48B9-B2B2-67122E74C4BC}" dt="2018-06-20T21:19:44.557" v="3" actId="14100"/>
        <pc:sldMkLst>
          <pc:docMk/>
          <pc:sldMk cId="4177431491" sldId="266"/>
        </pc:sldMkLst>
        <pc:picChg chg="add mod">
          <ac:chgData name="RAESIDE Simon" userId="S::sraeside@ed.ac.uk::614e9783-01e7-4e5e-9d79-3ec47c602035" providerId="AD" clId="Web-{96276EA8-FFB2-48B9-B2B2-67122E74C4BC}" dt="2018-06-20T21:19:44.557" v="3" actId="14100"/>
          <ac:picMkLst>
            <pc:docMk/>
            <pc:sldMk cId="4177431491" sldId="266"/>
            <ac:picMk id="4" creationId="{BCAE2440-35D2-4A1A-87A8-BEDD34B2E995}"/>
          </ac:picMkLst>
        </pc:picChg>
      </pc:sldChg>
      <pc:sldChg chg="addSp delSp modSp new">
        <pc:chgData name="RAESIDE Simon" userId="S::sraeside@ed.ac.uk::614e9783-01e7-4e5e-9d79-3ec47c602035" providerId="AD" clId="Web-{96276EA8-FFB2-48B9-B2B2-67122E74C4BC}" dt="2018-06-20T21:22:20.546" v="8" actId="14100"/>
        <pc:sldMkLst>
          <pc:docMk/>
          <pc:sldMk cId="628811353" sldId="267"/>
        </pc:sldMkLst>
        <pc:spChg chg="del">
          <ac:chgData name="RAESIDE Simon" userId="S::sraeside@ed.ac.uk::614e9783-01e7-4e5e-9d79-3ec47c602035" providerId="AD" clId="Web-{96276EA8-FFB2-48B9-B2B2-67122E74C4BC}" dt="2018-06-20T21:21:59.342" v="5"/>
          <ac:spMkLst>
            <pc:docMk/>
            <pc:sldMk cId="628811353" sldId="267"/>
            <ac:spMk id="3" creationId="{F4D1DC4C-2F41-4DEB-8675-749C4285035F}"/>
          </ac:spMkLst>
        </pc:spChg>
        <pc:picChg chg="add mod ord">
          <ac:chgData name="RAESIDE Simon" userId="S::sraeside@ed.ac.uk::614e9783-01e7-4e5e-9d79-3ec47c602035" providerId="AD" clId="Web-{96276EA8-FFB2-48B9-B2B2-67122E74C4BC}" dt="2018-06-20T21:22:20.546" v="8" actId="14100"/>
          <ac:picMkLst>
            <pc:docMk/>
            <pc:sldMk cId="628811353" sldId="267"/>
            <ac:picMk id="4" creationId="{A549290B-D9D6-4B98-B8C5-2D1BA25D9DA9}"/>
          </ac:picMkLst>
        </pc:picChg>
      </pc:sldChg>
    </pc:docChg>
  </pc:docChgLst>
  <pc:docChgLst>
    <pc:chgData name="NORRY Rachelle" userId="S::rnorry@ed.ac.uk::7114faf0-6494-4cc6-a660-d7932f6209ff" providerId="AD" clId="Web-{C0E14AF1-1497-486E-B943-DC255AC32A99}"/>
    <pc:docChg chg="addSld delSld">
      <pc:chgData name="NORRY Rachelle" userId="S::rnorry@ed.ac.uk::7114faf0-6494-4cc6-a660-d7932f6209ff" providerId="AD" clId="Web-{C0E14AF1-1497-486E-B943-DC255AC32A99}" dt="2018-11-05T11:44:25.644" v="1"/>
      <pc:docMkLst>
        <pc:docMk/>
      </pc:docMkLst>
      <pc:sldChg chg="add del replId">
        <pc:chgData name="NORRY Rachelle" userId="S::rnorry@ed.ac.uk::7114faf0-6494-4cc6-a660-d7932f6209ff" providerId="AD" clId="Web-{C0E14AF1-1497-486E-B943-DC255AC32A99}" dt="2018-11-05T11:44:25.644" v="1"/>
        <pc:sldMkLst>
          <pc:docMk/>
          <pc:sldMk cId="1707320060" sldId="266"/>
        </pc:sldMkLst>
      </pc:sldChg>
    </pc:docChg>
  </pc:docChgLst>
  <pc:docChgLst>
    <pc:chgData name="MUNRO Beth" userId="S::bmunro@ed.ac.uk::80774546-d07b-4767-a2b0-d0a78b5f7ff6" providerId="AD" clId="Web-{5040B1D4-1F5A-4EC2-9436-10F5E60BEF43}"/>
    <pc:docChg chg="modSld">
      <pc:chgData name="MUNRO Beth" userId="S::bmunro@ed.ac.uk::80774546-d07b-4767-a2b0-d0a78b5f7ff6" providerId="AD" clId="Web-{5040B1D4-1F5A-4EC2-9436-10F5E60BEF43}" dt="2018-08-28T10:19:36.046" v="0"/>
      <pc:docMkLst>
        <pc:docMk/>
      </pc:docMkLst>
      <pc:sldChg chg="modSp">
        <pc:chgData name="MUNRO Beth" userId="S::bmunro@ed.ac.uk::80774546-d07b-4767-a2b0-d0a78b5f7ff6" providerId="AD" clId="Web-{5040B1D4-1F5A-4EC2-9436-10F5E60BEF43}" dt="2018-08-28T10:19:36.046" v="0"/>
        <pc:sldMkLst>
          <pc:docMk/>
          <pc:sldMk cId="3625495327" sldId="256"/>
        </pc:sldMkLst>
        <pc:picChg chg="ord">
          <ac:chgData name="MUNRO Beth" userId="S::bmunro@ed.ac.uk::80774546-d07b-4767-a2b0-d0a78b5f7ff6" providerId="AD" clId="Web-{5040B1D4-1F5A-4EC2-9436-10F5E60BEF43}" dt="2018-08-28T10:19:36.046" v="0"/>
          <ac:picMkLst>
            <pc:docMk/>
            <pc:sldMk cId="3625495327" sldId="256"/>
            <ac:picMk id="4" creationId="{00000000-0000-0000-0000-000000000000}"/>
          </ac:picMkLst>
        </pc:picChg>
      </pc:sldChg>
    </pc:docChg>
  </pc:docChgLst>
  <pc:docChgLst>
    <pc:chgData name="RAESIDE Simon" userId="S::sraeside@ed.ac.uk::614e9783-01e7-4e5e-9d79-3ec47c602035" providerId="AD" clId="Web-{B4BBC19B-B233-4B6C-A6CE-00EB569CCD94}"/>
    <pc:docChg chg="delSld">
      <pc:chgData name="RAESIDE Simon" userId="S::sraeside@ed.ac.uk::614e9783-01e7-4e5e-9d79-3ec47c602035" providerId="AD" clId="Web-{B4BBC19B-B233-4B6C-A6CE-00EB569CCD94}" dt="2018-06-28T13:35:52.625" v="1"/>
      <pc:docMkLst>
        <pc:docMk/>
      </pc:docMkLst>
      <pc:sldChg chg="del">
        <pc:chgData name="RAESIDE Simon" userId="S::sraeside@ed.ac.uk::614e9783-01e7-4e5e-9d79-3ec47c602035" providerId="AD" clId="Web-{B4BBC19B-B233-4B6C-A6CE-00EB569CCD94}" dt="2018-06-28T13:35:50.140" v="0"/>
        <pc:sldMkLst>
          <pc:docMk/>
          <pc:sldMk cId="4177431491" sldId="266"/>
        </pc:sldMkLst>
      </pc:sldChg>
      <pc:sldChg chg="del">
        <pc:chgData name="RAESIDE Simon" userId="S::sraeside@ed.ac.uk::614e9783-01e7-4e5e-9d79-3ec47c602035" providerId="AD" clId="Web-{B4BBC19B-B233-4B6C-A6CE-00EB569CCD94}" dt="2018-06-28T13:35:52.625" v="1"/>
        <pc:sldMkLst>
          <pc:docMk/>
          <pc:sldMk cId="628811353" sldId="267"/>
        </pc:sldMkLst>
      </pc:sldChg>
    </pc:docChg>
  </pc:docChgLst>
  <pc:docChgLst>
    <pc:chgData name="NORRY Rachelle" userId="S::rnorry@ed.ac.uk::7114faf0-6494-4cc6-a660-d7932f6209ff" providerId="AD" clId="Web-{172926D6-5707-4AA5-9282-C0A8FFC7C26C}"/>
    <pc:docChg chg="modSld">
      <pc:chgData name="NORRY Rachelle" userId="S::rnorry@ed.ac.uk::7114faf0-6494-4cc6-a660-d7932f6209ff" providerId="AD" clId="Web-{172926D6-5707-4AA5-9282-C0A8FFC7C26C}" dt="2018-10-11T15:41:03.295" v="0" actId="1076"/>
      <pc:docMkLst>
        <pc:docMk/>
      </pc:docMkLst>
      <pc:sldChg chg="modSp">
        <pc:chgData name="NORRY Rachelle" userId="S::rnorry@ed.ac.uk::7114faf0-6494-4cc6-a660-d7932f6209ff" providerId="AD" clId="Web-{172926D6-5707-4AA5-9282-C0A8FFC7C26C}" dt="2018-10-11T15:41:03.295" v="0" actId="1076"/>
        <pc:sldMkLst>
          <pc:docMk/>
          <pc:sldMk cId="4037224888" sldId="263"/>
        </pc:sldMkLst>
        <pc:spChg chg="mod">
          <ac:chgData name="NORRY Rachelle" userId="S::rnorry@ed.ac.uk::7114faf0-6494-4cc6-a660-d7932f6209ff" providerId="AD" clId="Web-{172926D6-5707-4AA5-9282-C0A8FFC7C26C}" dt="2018-10-11T15:41:03.295" v="0" actId="1076"/>
          <ac:spMkLst>
            <pc:docMk/>
            <pc:sldMk cId="4037224888" sldId="263"/>
            <ac:spMk id="3" creationId="{00000000-0000-0000-0000-000000000000}"/>
          </ac:spMkLst>
        </pc:spChg>
      </pc:sldChg>
    </pc:docChg>
  </pc:docChgLst>
  <pc:docChgLst>
    <pc:chgData name="MULLINEUX Sonia" userId="S::smulline@ed.ac.uk::6538e3d6-a42f-4cdd-8ccf-a14cf6ea5c29" providerId="AD" clId="Web-{931DA522-63DD-49E3-92F4-B97C37202358}"/>
    <pc:docChg chg="modSld">
      <pc:chgData name="MULLINEUX Sonia" userId="S::smulline@ed.ac.uk::6538e3d6-a42f-4cdd-8ccf-a14cf6ea5c29" providerId="AD" clId="Web-{931DA522-63DD-49E3-92F4-B97C37202358}" dt="2018-06-12T12:04:42.202" v="10" actId="20577"/>
      <pc:docMkLst>
        <pc:docMk/>
      </pc:docMkLst>
      <pc:sldChg chg="modSp">
        <pc:chgData name="MULLINEUX Sonia" userId="S::smulline@ed.ac.uk::6538e3d6-a42f-4cdd-8ccf-a14cf6ea5c29" providerId="AD" clId="Web-{931DA522-63DD-49E3-92F4-B97C37202358}" dt="2018-06-12T12:04:39.311" v="8" actId="20577"/>
        <pc:sldMkLst>
          <pc:docMk/>
          <pc:sldMk cId="276041704" sldId="259"/>
        </pc:sldMkLst>
        <pc:spChg chg="mod">
          <ac:chgData name="MULLINEUX Sonia" userId="S::smulline@ed.ac.uk::6538e3d6-a42f-4cdd-8ccf-a14cf6ea5c29" providerId="AD" clId="Web-{931DA522-63DD-49E3-92F4-B97C37202358}" dt="2018-06-12T12:04:39.311" v="8" actId="20577"/>
          <ac:spMkLst>
            <pc:docMk/>
            <pc:sldMk cId="276041704" sldId="25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8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2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3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5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5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BFA-1B0D-454C-89D4-3AC527831667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B706-7291-4621-9AD1-1283ACE94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686" y="3128213"/>
            <a:ext cx="9144000" cy="1655762"/>
          </a:xfrm>
        </p:spPr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www.ed.ac.uk/platform-one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6" y="3612429"/>
            <a:ext cx="10058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5" y="583210"/>
            <a:ext cx="2850572" cy="68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34965" r="15647" b="34634"/>
          <a:stretch/>
        </p:blipFill>
        <p:spPr>
          <a:xfrm>
            <a:off x="2096951" y="2128059"/>
            <a:ext cx="801347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9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GB" sz="4400" dirty="0">
                <a:latin typeface="Acumin Pro" panose="020B0504020202020204" pitchFamily="34" charset="0"/>
              </a:rPr>
              <a:t>#</a:t>
            </a:r>
            <a:r>
              <a:rPr lang="en-GB" sz="4400" dirty="0" err="1">
                <a:latin typeface="Acumin Pro" panose="020B0504020202020204" pitchFamily="34" charset="0"/>
              </a:rPr>
              <a:t>areyouonPlatformOne</a:t>
            </a:r>
            <a:endParaRPr lang="en-GB" sz="4400" dirty="0">
              <a:latin typeface="Acumin Pro" panose="020B05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cumin Pro" panose="020B05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cumin Pro" panose="020B0504020202020204" pitchFamily="34" charset="0"/>
              </a:rPr>
              <a:t>www.ed.ac.uk/platform-one</a:t>
            </a:r>
          </a:p>
          <a:p>
            <a:pPr marL="0" indent="0" algn="ctr">
              <a:buNone/>
            </a:pPr>
            <a:r>
              <a:rPr lang="en-GB" dirty="0">
                <a:latin typeface="Acumin Pro" panose="020B0504020202020204" pitchFamily="34" charset="0"/>
              </a:rPr>
              <a:t>platform-one@ed.ac.uk</a:t>
            </a:r>
          </a:p>
        </p:txBody>
      </p:sp>
    </p:spTree>
    <p:extLst>
      <p:ext uri="{BB962C8B-B14F-4D97-AF65-F5344CB8AC3E}">
        <p14:creationId xmlns:p14="http://schemas.microsoft.com/office/powerpoint/2010/main" val="12884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Platform One is a meeting place, a community place, a discussion place. It is a platform of possibilities. Its aim is to provide a single online location where students, alumni, staff and volunteers can share, interact and advise.</a:t>
            </a:r>
          </a:p>
          <a:p>
            <a:pPr marL="0" indent="0">
              <a:buNone/>
            </a:pPr>
            <a:endParaRPr lang="en-GB" dirty="0">
              <a:latin typeface="Acumin Pro" panose="020B05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We have called it Platform One because it is a platform and we are a single community.</a:t>
            </a:r>
          </a:p>
        </p:txBody>
      </p:sp>
    </p:spTree>
    <p:extLst>
      <p:ext uri="{BB962C8B-B14F-4D97-AF65-F5344CB8AC3E}">
        <p14:creationId xmlns:p14="http://schemas.microsoft.com/office/powerpoint/2010/main" val="287853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It is a place and not a piece of software.  </a:t>
            </a: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It is about people and not users.  </a:t>
            </a: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It is authentic and not manufactured.  </a:t>
            </a: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It is about conversations and not functionality. </a:t>
            </a: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It is about possibilities not certainties. </a:t>
            </a: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We won’t be offering demos, we’ll simply show people around. </a:t>
            </a:r>
          </a:p>
        </p:txBody>
      </p:sp>
    </p:spTree>
    <p:extLst>
      <p:ext uri="{BB962C8B-B14F-4D97-AF65-F5344CB8AC3E}">
        <p14:creationId xmlns:p14="http://schemas.microsoft.com/office/powerpoint/2010/main" val="310184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Visual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69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The visual identity is based around individuals and their stories.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690336"/>
            <a:ext cx="10515600" cy="3108543"/>
          </a:xfrm>
          <a:prstGeom prst="rect">
            <a:avLst/>
          </a:prstGeom>
        </p:spPr>
        <p:txBody>
          <a:bodyPr wrap="square" numCol="1" anchor="t">
            <a:spAutoFit/>
          </a:bodyPr>
          <a:lstStyle/>
          <a:p>
            <a:r>
              <a:rPr lang="en-GB" sz="2800" dirty="0">
                <a:latin typeface="Acumin Pro" panose="020B0504020202020204" pitchFamily="34" charset="0"/>
              </a:rPr>
              <a:t>We want to capture and foreground the experiences of real alumni, staff and volunteers whose lives and careers are varied, unexpected, twisty, turny and true. </a:t>
            </a:r>
          </a:p>
          <a:p>
            <a:endParaRPr lang="en-GB" sz="2800" dirty="0">
              <a:latin typeface="Acumin Pro" panose="020B0504020202020204" pitchFamily="34" charset="0"/>
            </a:endParaRPr>
          </a:p>
          <a:p>
            <a:r>
              <a:rPr lang="en-GB" sz="2800" dirty="0">
                <a:latin typeface="Acumin Pro" panose="020B0504020202020204" pitchFamily="34" charset="0"/>
              </a:rPr>
              <a:t>We want to present equally authentic students, who are equal parts ambitious, cautious, unrealistic, wise, reckless, informed and confused.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4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Zoe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</p:spTree>
    <p:extLst>
      <p:ext uri="{BB962C8B-B14F-4D97-AF65-F5344CB8AC3E}">
        <p14:creationId xmlns:p14="http://schemas.microsoft.com/office/powerpoint/2010/main" val="204133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Jonathan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</p:spTree>
    <p:extLst>
      <p:ext uri="{BB962C8B-B14F-4D97-AF65-F5344CB8AC3E}">
        <p14:creationId xmlns:p14="http://schemas.microsoft.com/office/powerpoint/2010/main" val="5139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Jill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1825625"/>
            <a:ext cx="10443211" cy="4351338"/>
          </a:xfrm>
        </p:spPr>
      </p:pic>
    </p:spTree>
    <p:extLst>
      <p:ext uri="{BB962C8B-B14F-4D97-AF65-F5344CB8AC3E}">
        <p14:creationId xmlns:p14="http://schemas.microsoft.com/office/powerpoint/2010/main" val="118614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16" y="15368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Platform One offers an opportunity for our community to connect with each other and benefit from sharing knowledge, insight and experience.</a:t>
            </a:r>
          </a:p>
          <a:p>
            <a:pPr marL="0" indent="0">
              <a:buNone/>
            </a:pPr>
            <a:endParaRPr lang="en-GB" dirty="0">
              <a:latin typeface="Acumin Pro" panose="020B05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One to One is the name we have given to structured individual support.</a:t>
            </a:r>
          </a:p>
          <a:p>
            <a:pPr marL="0" indent="0">
              <a:buNone/>
            </a:pPr>
            <a:endParaRPr lang="en-GB" dirty="0">
              <a:latin typeface="Acumin Pro" panose="020B05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cumin Pro" panose="020B0504020202020204" pitchFamily="34" charset="0"/>
              </a:rPr>
              <a:t>At the core is a belief that our community wants to help each other.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cumin Pro" panose="020B0504020202020204" pitchFamily="34" charset="0"/>
              </a:rPr>
              <a:t>Screenshots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8" y="1690688"/>
            <a:ext cx="405137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29" y="1690688"/>
            <a:ext cx="410114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6AB131C872A42A18F758227D84717" ma:contentTypeVersion="25" ma:contentTypeDescription="Create a new document." ma:contentTypeScope="" ma:versionID="c97cc7ff779d3de352f8ade34b7ec2b2">
  <xsd:schema xmlns:xsd="http://www.w3.org/2001/XMLSchema" xmlns:xs="http://www.w3.org/2001/XMLSchema" xmlns:p="http://schemas.microsoft.com/office/2006/metadata/properties" xmlns:ns2="bf5ad459-8df2-40ce-bfc1-b3e7a1e4f4db" xmlns:ns3="43f16118-7e3f-4793-80c8-fa8c634abb8a" targetNamespace="http://schemas.microsoft.com/office/2006/metadata/properties" ma:root="true" ma:fieldsID="d6bd441c3a7cb40734e5fff68f5deaeb" ns2:_="" ns3:_="">
    <xsd:import namespace="bf5ad459-8df2-40ce-bfc1-b3e7a1e4f4db"/>
    <xsd:import namespace="43f16118-7e3f-4793-80c8-fa8c634abb8a"/>
    <xsd:element name="properties">
      <xsd:complexType>
        <xsd:sequence>
          <xsd:element name="documentManagement">
            <xsd:complexType>
              <xsd:all>
                <xsd:element ref="ns2:Doc_x0020_type" minOccurs="0"/>
                <xsd:element ref="ns2:Project_x0020_board" minOccurs="0"/>
                <xsd:element ref="ns2:_x0074_rh4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atest_x0020_vers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Liv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ad459-8df2-40ce-bfc1-b3e7a1e4f4db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eliverable Type" ma:format="Dropdown" ma:internalName="Doc_x0020_type">
      <xsd:simpleType>
        <xsd:restriction base="dms:Choice">
          <xsd:enumeration value="Project management"/>
          <xsd:enumeration value="Research"/>
          <xsd:enumeration value="Procurement"/>
          <xsd:enumeration value="Solutions"/>
          <xsd:enumeration value="Business processes"/>
          <xsd:enumeration value="Communications"/>
          <xsd:enumeration value="Launch"/>
          <xsd:enumeration value="Implementation"/>
          <xsd:enumeration value="Roll out"/>
          <xsd:enumeration value="N/A"/>
          <xsd:enumeration value="Contract"/>
          <xsd:enumeration value="Finance"/>
          <xsd:enumeration value="Post live"/>
        </xsd:restriction>
      </xsd:simpleType>
    </xsd:element>
    <xsd:element name="Project_x0020_board" ma:index="9" nillable="true" ma:displayName="Project board" ma:format="DateOnly" ma:internalName="Project_x0020_board">
      <xsd:simpleType>
        <xsd:restriction base="dms:DateTime"/>
      </xsd:simpleType>
    </xsd:element>
    <xsd:element name="_x0074_rh4" ma:index="10" nillable="true" ma:displayName="Owner" ma:internalName="_x0074_rh4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Latest_x0020_version" ma:index="15" nillable="true" ma:displayName="Latest version" ma:format="Dropdown" ma:internalName="Latest_x0020_version">
      <xsd:simpleType>
        <xsd:restriction base="dms:Choice">
          <xsd:enumeration value="Yes"/>
          <xsd:enumeration value="No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ive" ma:index="19" nillable="true" ma:displayName="Live" ma:format="Dropdown" ma:internalName="Live">
      <xsd:simpleType>
        <xsd:restriction base="dms:Choice">
          <xsd:enumeration value="Yes"/>
          <xsd:enumeration value="No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16118-7e3f-4793-80c8-fa8c634abb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board xmlns="bf5ad459-8df2-40ce-bfc1-b3e7a1e4f4db" xsi:nil="true"/>
    <Doc_x0020_type xmlns="bf5ad459-8df2-40ce-bfc1-b3e7a1e4f4db">Communications</Doc_x0020_type>
    <_x0074_rh4 xmlns="bf5ad459-8df2-40ce-bfc1-b3e7a1e4f4db">Sonia Mullineux</_x0074_rh4>
    <Latest_x0020_version xmlns="bf5ad459-8df2-40ce-bfc1-b3e7a1e4f4db" xsi:nil="true"/>
    <SharedWithUsers xmlns="43f16118-7e3f-4793-80c8-fa8c634abb8a">
      <UserInfo>
        <DisplayName>KAZAKEOU Eleana</DisplayName>
        <AccountId>99</AccountId>
        <AccountType/>
      </UserInfo>
      <UserInfo>
        <DisplayName>MUNRO Beth</DisplayName>
        <AccountId>12</AccountId>
        <AccountType/>
      </UserInfo>
      <UserInfo>
        <DisplayName>RAESIDE Simon</DisplayName>
        <AccountId>5</AccountId>
        <AccountType/>
      </UserInfo>
      <UserInfo>
        <DisplayName>CHRISTIE Cara</DisplayName>
        <AccountId>60</AccountId>
        <AccountType/>
      </UserInfo>
      <UserInfo>
        <DisplayName>REDDIN Julianne</DisplayName>
        <AccountId>61</AccountId>
        <AccountType/>
      </UserInfo>
      <UserInfo>
        <DisplayName>BOYD Sharon</DisplayName>
        <AccountId>80</AccountId>
        <AccountType/>
      </UserInfo>
      <UserInfo>
        <DisplayName>FERGUSSON Natalie</DisplayName>
        <AccountId>56</AccountId>
        <AccountType/>
      </UserInfo>
      <UserInfo>
        <DisplayName>BATEMAN Emily</DisplayName>
        <AccountId>57</AccountId>
        <AccountType/>
      </UserInfo>
      <UserInfo>
        <DisplayName>CAMPBELL Brian</DisplayName>
        <AccountId>84</AccountId>
        <AccountType/>
      </UserInfo>
      <UserInfo>
        <DisplayName>LIU En-Chi</DisplayName>
        <AccountId>88</AccountId>
        <AccountType/>
      </UserInfo>
      <UserInfo>
        <DisplayName>REGAN Catriona</DisplayName>
        <AccountId>101</AccountId>
        <AccountType/>
      </UserInfo>
      <UserInfo>
        <DisplayName>GREIG Aiko</DisplayName>
        <AccountId>102</AccountId>
        <AccountType/>
      </UserInfo>
      <UserInfo>
        <DisplayName>COLEGROVE Sarah</DisplayName>
        <AccountId>103</AccountId>
        <AccountType/>
      </UserInfo>
      <UserInfo>
        <DisplayName>KNAPP Selina</DisplayName>
        <AccountId>104</AccountId>
        <AccountType/>
      </UserInfo>
      <UserInfo>
        <DisplayName>DE SILVA-WILLIAMS Deepthi</DisplayName>
        <AccountId>105</AccountId>
        <AccountType/>
      </UserInfo>
      <UserInfo>
        <DisplayName>MCGOWAN Addie</DisplayName>
        <AccountId>106</AccountId>
        <AccountType/>
      </UserInfo>
      <UserInfo>
        <DisplayName>MCCREATH Louise</DisplayName>
        <AccountId>107</AccountId>
        <AccountType/>
      </UserInfo>
      <UserInfo>
        <DisplayName>THOMPSON Jackie</DisplayName>
        <AccountId>108</AccountId>
        <AccountType/>
      </UserInfo>
      <UserInfo>
        <DisplayName>EMMERSON Christine</DisplayName>
        <AccountId>109</AccountId>
        <AccountType/>
      </UserInfo>
      <UserInfo>
        <DisplayName>LAMB Lucy</DisplayName>
        <AccountId>111</AccountId>
        <AccountType/>
      </UserInfo>
      <UserInfo>
        <DisplayName>SHORT Jane</DisplayName>
        <AccountId>85</AccountId>
        <AccountType/>
      </UserInfo>
      <UserInfo>
        <DisplayName>SHEARER Victoria</DisplayName>
        <AccountId>98</AccountId>
        <AccountType/>
      </UserInfo>
      <UserInfo>
        <DisplayName>SPENCE Grant</DisplayName>
        <AccountId>11</AccountId>
        <AccountType/>
      </UserInfo>
      <UserInfo>
        <DisplayName>BROOK Kate</DisplayName>
        <AccountId>113</AccountId>
        <AccountType/>
      </UserInfo>
      <UserInfo>
        <DisplayName>MORTIMER Elizabeth</DisplayName>
        <AccountId>87</AccountId>
        <AccountType/>
      </UserInfo>
      <UserInfo>
        <DisplayName>BALKWILL Kerry</DisplayName>
        <AccountId>90</AccountId>
        <AccountType/>
      </UserInfo>
      <UserInfo>
        <DisplayName>BOBBY Christopher</DisplayName>
        <AccountId>94</AccountId>
        <AccountType/>
      </UserInfo>
      <UserInfo>
        <DisplayName>GABE Lucy</DisplayName>
        <AccountId>120</AccountId>
        <AccountType/>
      </UserInfo>
      <UserInfo>
        <DisplayName>EUSA President</DisplayName>
        <AccountId>22</AccountId>
        <AccountType/>
      </UserInfo>
      <UserInfo>
        <DisplayName>NORRY Rachelle</DisplayName>
        <AccountId>28</AccountId>
        <AccountType/>
      </UserInfo>
    </SharedWithUsers>
    <Live xmlns="bf5ad459-8df2-40ce-bfc1-b3e7a1e4f4db" xsi:nil="true"/>
  </documentManagement>
</p:properties>
</file>

<file path=customXml/itemProps1.xml><?xml version="1.0" encoding="utf-8"?>
<ds:datastoreItem xmlns:ds="http://schemas.openxmlformats.org/officeDocument/2006/customXml" ds:itemID="{075AB834-3ED2-40B3-AA60-3404AFAB6B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9A59D-FA59-4DE4-951E-4FE8B11EA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ad459-8df2-40ce-bfc1-b3e7a1e4f4db"/>
    <ds:schemaRef ds:uri="43f16118-7e3f-4793-80c8-fa8c634ab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13073-BFF4-4B11-AE31-B721DB6537F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43f16118-7e3f-4793-80c8-fa8c634abb8a"/>
    <ds:schemaRef ds:uri="bf5ad459-8df2-40ce-bfc1-b3e7a1e4f4d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Description</vt:lpstr>
      <vt:lpstr>Language</vt:lpstr>
      <vt:lpstr>Visual Identity</vt:lpstr>
      <vt:lpstr>Zoe</vt:lpstr>
      <vt:lpstr>Jonathan</vt:lpstr>
      <vt:lpstr>Jill</vt:lpstr>
      <vt:lpstr>Support</vt:lpstr>
      <vt:lpstr>Screenshots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MULLINEUX Sonia</dc:creator>
  <cp:lastModifiedBy>MULLINEUX Sonia</cp:lastModifiedBy>
  <cp:revision>19</cp:revision>
  <dcterms:created xsi:type="dcterms:W3CDTF">2018-06-12T10:49:01Z</dcterms:created>
  <dcterms:modified xsi:type="dcterms:W3CDTF">2019-01-18T12:55:23Z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0x010100CD66AB131C872A42A18F758227D84717</vt:lpwstr>
  </property>
</Properties>
</file>